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notesMasterIdLst>
    <p:notesMasterId r:id="rId16"/>
  </p:notesMasterIdLst>
  <p:sldIdLst>
    <p:sldId id="636" r:id="rId2"/>
    <p:sldId id="1102" r:id="rId3"/>
    <p:sldId id="1185" r:id="rId4"/>
    <p:sldId id="1233" r:id="rId5"/>
    <p:sldId id="1203" r:id="rId6"/>
    <p:sldId id="1169" r:id="rId7"/>
    <p:sldId id="1235" r:id="rId8"/>
    <p:sldId id="1204" r:id="rId9"/>
    <p:sldId id="1205" r:id="rId10"/>
    <p:sldId id="1218" r:id="rId11"/>
    <p:sldId id="1243" r:id="rId12"/>
    <p:sldId id="1244" r:id="rId13"/>
    <p:sldId id="1245" r:id="rId14"/>
    <p:sldId id="124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FBF62C-61B1-4854-BB1B-D8392B5A99F8}" v="249" dt="2025-03-08T17:06:35.6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96" autoAdjust="0"/>
    <p:restoredTop sz="94660"/>
  </p:normalViewPr>
  <p:slideViewPr>
    <p:cSldViewPr snapToGrid="0">
      <p:cViewPr varScale="1">
        <p:scale>
          <a:sx n="57" d="100"/>
          <a:sy n="57" d="100"/>
        </p:scale>
        <p:origin x="232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 Godfrey" userId="61aa7c48ee0e3db0" providerId="LiveId" clId="{55FBF62C-61B1-4854-BB1B-D8392B5A99F8}"/>
    <pc:docChg chg="addSld delSld modSld sldOrd">
      <pc:chgData name="Ed Godfrey" userId="61aa7c48ee0e3db0" providerId="LiveId" clId="{55FBF62C-61B1-4854-BB1B-D8392B5A99F8}" dt="2025-03-08T17:06:44.585" v="395" actId="47"/>
      <pc:docMkLst>
        <pc:docMk/>
      </pc:docMkLst>
      <pc:sldChg chg="modSp mod">
        <pc:chgData name="Ed Godfrey" userId="61aa7c48ee0e3db0" providerId="LiveId" clId="{55FBF62C-61B1-4854-BB1B-D8392B5A99F8}" dt="2025-03-08T16:48:31.330" v="3" actId="20577"/>
        <pc:sldMkLst>
          <pc:docMk/>
          <pc:sldMk cId="286626818" sldId="636"/>
        </pc:sldMkLst>
        <pc:spChg chg="mod">
          <ac:chgData name="Ed Godfrey" userId="61aa7c48ee0e3db0" providerId="LiveId" clId="{55FBF62C-61B1-4854-BB1B-D8392B5A99F8}" dt="2025-03-08T16:48:27.250" v="1" actId="20577"/>
          <ac:spMkLst>
            <pc:docMk/>
            <pc:sldMk cId="286626818" sldId="636"/>
            <ac:spMk id="3" creationId="{1206BF46-F60A-B583-BE9A-98813DA83DD6}"/>
          </ac:spMkLst>
        </pc:spChg>
        <pc:spChg chg="mod">
          <ac:chgData name="Ed Godfrey" userId="61aa7c48ee0e3db0" providerId="LiveId" clId="{55FBF62C-61B1-4854-BB1B-D8392B5A99F8}" dt="2025-03-08T16:48:31.330" v="3" actId="20577"/>
          <ac:spMkLst>
            <pc:docMk/>
            <pc:sldMk cId="286626818" sldId="636"/>
            <ac:spMk id="4" creationId="{E81091B1-FFCB-0593-6511-1E1CB61C648D}"/>
          </ac:spMkLst>
        </pc:spChg>
      </pc:sldChg>
      <pc:sldChg chg="modSp ord modAnim">
        <pc:chgData name="Ed Godfrey" userId="61aa7c48ee0e3db0" providerId="LiveId" clId="{55FBF62C-61B1-4854-BB1B-D8392B5A99F8}" dt="2025-03-08T16:53:46.715" v="130" actId="20577"/>
        <pc:sldMkLst>
          <pc:docMk/>
          <pc:sldMk cId="93068664" sldId="1169"/>
        </pc:sldMkLst>
        <pc:spChg chg="mod">
          <ac:chgData name="Ed Godfrey" userId="61aa7c48ee0e3db0" providerId="LiveId" clId="{55FBF62C-61B1-4854-BB1B-D8392B5A99F8}" dt="2025-03-08T16:53:46.715" v="130" actId="20577"/>
          <ac:spMkLst>
            <pc:docMk/>
            <pc:sldMk cId="93068664" sldId="1169"/>
            <ac:spMk id="3" creationId="{BB6B93C3-77D3-564A-AB55-7A6A8F27E728}"/>
          </ac:spMkLst>
        </pc:spChg>
      </pc:sldChg>
      <pc:sldChg chg="del">
        <pc:chgData name="Ed Godfrey" userId="61aa7c48ee0e3db0" providerId="LiveId" clId="{55FBF62C-61B1-4854-BB1B-D8392B5A99F8}" dt="2025-03-08T17:06:40.321" v="386" actId="47"/>
        <pc:sldMkLst>
          <pc:docMk/>
          <pc:sldMk cId="935853005" sldId="1199"/>
        </pc:sldMkLst>
      </pc:sldChg>
      <pc:sldChg chg="modSp mod">
        <pc:chgData name="Ed Godfrey" userId="61aa7c48ee0e3db0" providerId="LiveId" clId="{55FBF62C-61B1-4854-BB1B-D8392B5A99F8}" dt="2025-03-08T16:55:51.860" v="167" actId="20577"/>
        <pc:sldMkLst>
          <pc:docMk/>
          <pc:sldMk cId="2863407350" sldId="1204"/>
        </pc:sldMkLst>
        <pc:spChg chg="mod">
          <ac:chgData name="Ed Godfrey" userId="61aa7c48ee0e3db0" providerId="LiveId" clId="{55FBF62C-61B1-4854-BB1B-D8392B5A99F8}" dt="2025-03-08T16:55:46.031" v="155" actId="113"/>
          <ac:spMkLst>
            <pc:docMk/>
            <pc:sldMk cId="2863407350" sldId="1204"/>
            <ac:spMk id="3" creationId="{6348F1C6-D286-37F8-1DB8-255216C4F82E}"/>
          </ac:spMkLst>
        </pc:spChg>
        <pc:spChg chg="mod">
          <ac:chgData name="Ed Godfrey" userId="61aa7c48ee0e3db0" providerId="LiveId" clId="{55FBF62C-61B1-4854-BB1B-D8392B5A99F8}" dt="2025-03-08T16:55:51.860" v="167" actId="20577"/>
          <ac:spMkLst>
            <pc:docMk/>
            <pc:sldMk cId="2863407350" sldId="1204"/>
            <ac:spMk id="6" creationId="{A0B522ED-79B3-4412-F4C2-7BC1A2815CA9}"/>
          </ac:spMkLst>
        </pc:spChg>
      </pc:sldChg>
      <pc:sldChg chg="modSp mod">
        <pc:chgData name="Ed Godfrey" userId="61aa7c48ee0e3db0" providerId="LiveId" clId="{55FBF62C-61B1-4854-BB1B-D8392B5A99F8}" dt="2025-03-08T16:57:04.177" v="223" actId="20577"/>
        <pc:sldMkLst>
          <pc:docMk/>
          <pc:sldMk cId="129742404" sldId="1205"/>
        </pc:sldMkLst>
        <pc:spChg chg="mod">
          <ac:chgData name="Ed Godfrey" userId="61aa7c48ee0e3db0" providerId="LiveId" clId="{55FBF62C-61B1-4854-BB1B-D8392B5A99F8}" dt="2025-03-08T16:56:49.705" v="204" actId="255"/>
          <ac:spMkLst>
            <pc:docMk/>
            <pc:sldMk cId="129742404" sldId="1205"/>
            <ac:spMk id="3" creationId="{67A56FD6-48F1-A46A-E4B1-2C9BAD9C0122}"/>
          </ac:spMkLst>
        </pc:spChg>
        <pc:spChg chg="mod">
          <ac:chgData name="Ed Godfrey" userId="61aa7c48ee0e3db0" providerId="LiveId" clId="{55FBF62C-61B1-4854-BB1B-D8392B5A99F8}" dt="2025-03-08T16:57:04.177" v="223" actId="20577"/>
          <ac:spMkLst>
            <pc:docMk/>
            <pc:sldMk cId="129742404" sldId="1205"/>
            <ac:spMk id="6" creationId="{3490DAE9-E53B-250E-A5B5-4DF8389BE240}"/>
          </ac:spMkLst>
        </pc:spChg>
      </pc:sldChg>
      <pc:sldChg chg="modSp mod">
        <pc:chgData name="Ed Godfrey" userId="61aa7c48ee0e3db0" providerId="LiveId" clId="{55FBF62C-61B1-4854-BB1B-D8392B5A99F8}" dt="2025-03-08T16:57:47.241" v="238" actId="20577"/>
        <pc:sldMkLst>
          <pc:docMk/>
          <pc:sldMk cId="1818453680" sldId="1218"/>
        </pc:sldMkLst>
        <pc:spChg chg="mod">
          <ac:chgData name="Ed Godfrey" userId="61aa7c48ee0e3db0" providerId="LiveId" clId="{55FBF62C-61B1-4854-BB1B-D8392B5A99F8}" dt="2025-03-08T16:57:40.251" v="227" actId="113"/>
          <ac:spMkLst>
            <pc:docMk/>
            <pc:sldMk cId="1818453680" sldId="1218"/>
            <ac:spMk id="3" creationId="{464DEEFA-2CD4-B500-D575-80E13A6AF7CE}"/>
          </ac:spMkLst>
        </pc:spChg>
        <pc:spChg chg="mod">
          <ac:chgData name="Ed Godfrey" userId="61aa7c48ee0e3db0" providerId="LiveId" clId="{55FBF62C-61B1-4854-BB1B-D8392B5A99F8}" dt="2025-03-08T16:57:47.241" v="238" actId="20577"/>
          <ac:spMkLst>
            <pc:docMk/>
            <pc:sldMk cId="1818453680" sldId="1218"/>
            <ac:spMk id="6" creationId="{D058E11A-0640-20B9-5522-895881C2328E}"/>
          </ac:spMkLst>
        </pc:spChg>
      </pc:sldChg>
      <pc:sldChg chg="del">
        <pc:chgData name="Ed Godfrey" userId="61aa7c48ee0e3db0" providerId="LiveId" clId="{55FBF62C-61B1-4854-BB1B-D8392B5A99F8}" dt="2025-03-08T17:06:40.897" v="387" actId="47"/>
        <pc:sldMkLst>
          <pc:docMk/>
          <pc:sldMk cId="984989840" sldId="1221"/>
        </pc:sldMkLst>
      </pc:sldChg>
      <pc:sldChg chg="del">
        <pc:chgData name="Ed Godfrey" userId="61aa7c48ee0e3db0" providerId="LiveId" clId="{55FBF62C-61B1-4854-BB1B-D8392B5A99F8}" dt="2025-03-08T17:06:41.306" v="388" actId="47"/>
        <pc:sldMkLst>
          <pc:docMk/>
          <pc:sldMk cId="468126189" sldId="1224"/>
        </pc:sldMkLst>
      </pc:sldChg>
      <pc:sldChg chg="modSp mod">
        <pc:chgData name="Ed Godfrey" userId="61aa7c48ee0e3db0" providerId="LiveId" clId="{55FBF62C-61B1-4854-BB1B-D8392B5A99F8}" dt="2025-03-08T16:49:57.490" v="23" actId="1036"/>
        <pc:sldMkLst>
          <pc:docMk/>
          <pc:sldMk cId="1423776664" sldId="1233"/>
        </pc:sldMkLst>
        <pc:spChg chg="mod">
          <ac:chgData name="Ed Godfrey" userId="61aa7c48ee0e3db0" providerId="LiveId" clId="{55FBF62C-61B1-4854-BB1B-D8392B5A99F8}" dt="2025-03-08T16:49:57.490" v="23" actId="1036"/>
          <ac:spMkLst>
            <pc:docMk/>
            <pc:sldMk cId="1423776664" sldId="1233"/>
            <ac:spMk id="3" creationId="{25CA2E5E-BFBE-EDA5-7465-A6B96BEA67EA}"/>
          </ac:spMkLst>
        </pc:spChg>
        <pc:spChg chg="mod">
          <ac:chgData name="Ed Godfrey" userId="61aa7c48ee0e3db0" providerId="LiveId" clId="{55FBF62C-61B1-4854-BB1B-D8392B5A99F8}" dt="2025-03-08T16:49:50.610" v="15" actId="20577"/>
          <ac:spMkLst>
            <pc:docMk/>
            <pc:sldMk cId="1423776664" sldId="1233"/>
            <ac:spMk id="6" creationId="{6E834CB9-BF6D-446B-8922-AEB1A589E859}"/>
          </ac:spMkLst>
        </pc:spChg>
      </pc:sldChg>
      <pc:sldChg chg="del">
        <pc:chgData name="Ed Godfrey" userId="61aa7c48ee0e3db0" providerId="LiveId" clId="{55FBF62C-61B1-4854-BB1B-D8392B5A99F8}" dt="2025-03-08T16:50:23.449" v="24" actId="47"/>
        <pc:sldMkLst>
          <pc:docMk/>
          <pc:sldMk cId="2089612937" sldId="1234"/>
        </pc:sldMkLst>
      </pc:sldChg>
      <pc:sldChg chg="modSp mod">
        <pc:chgData name="Ed Godfrey" userId="61aa7c48ee0e3db0" providerId="LiveId" clId="{55FBF62C-61B1-4854-BB1B-D8392B5A99F8}" dt="2025-03-08T16:55:25.763" v="151" actId="20577"/>
        <pc:sldMkLst>
          <pc:docMk/>
          <pc:sldMk cId="2542300088" sldId="1235"/>
        </pc:sldMkLst>
        <pc:spChg chg="mod">
          <ac:chgData name="Ed Godfrey" userId="61aa7c48ee0e3db0" providerId="LiveId" clId="{55FBF62C-61B1-4854-BB1B-D8392B5A99F8}" dt="2025-03-08T16:55:15.141" v="134" actId="113"/>
          <ac:spMkLst>
            <pc:docMk/>
            <pc:sldMk cId="2542300088" sldId="1235"/>
            <ac:spMk id="3" creationId="{0F8C5599-D228-F850-C7DE-724F1697C69E}"/>
          </ac:spMkLst>
        </pc:spChg>
        <pc:spChg chg="mod">
          <ac:chgData name="Ed Godfrey" userId="61aa7c48ee0e3db0" providerId="LiveId" clId="{55FBF62C-61B1-4854-BB1B-D8392B5A99F8}" dt="2025-03-08T16:55:25.763" v="151" actId="20577"/>
          <ac:spMkLst>
            <pc:docMk/>
            <pc:sldMk cId="2542300088" sldId="1235"/>
            <ac:spMk id="6" creationId="{1B0BFC81-5A36-A81C-FDFC-605CEB2ADBA0}"/>
          </ac:spMkLst>
        </pc:spChg>
      </pc:sldChg>
      <pc:sldChg chg="del">
        <pc:chgData name="Ed Godfrey" userId="61aa7c48ee0e3db0" providerId="LiveId" clId="{55FBF62C-61B1-4854-BB1B-D8392B5A99F8}" dt="2025-03-08T17:06:41.716" v="389" actId="47"/>
        <pc:sldMkLst>
          <pc:docMk/>
          <pc:sldMk cId="3832989959" sldId="1236"/>
        </pc:sldMkLst>
      </pc:sldChg>
      <pc:sldChg chg="del">
        <pc:chgData name="Ed Godfrey" userId="61aa7c48ee0e3db0" providerId="LiveId" clId="{55FBF62C-61B1-4854-BB1B-D8392B5A99F8}" dt="2025-03-08T17:06:42.093" v="390" actId="47"/>
        <pc:sldMkLst>
          <pc:docMk/>
          <pc:sldMk cId="2681536451" sldId="1237"/>
        </pc:sldMkLst>
      </pc:sldChg>
      <pc:sldChg chg="del">
        <pc:chgData name="Ed Godfrey" userId="61aa7c48ee0e3db0" providerId="LiveId" clId="{55FBF62C-61B1-4854-BB1B-D8392B5A99F8}" dt="2025-03-08T17:06:42.453" v="391" actId="47"/>
        <pc:sldMkLst>
          <pc:docMk/>
          <pc:sldMk cId="4022581135" sldId="1238"/>
        </pc:sldMkLst>
      </pc:sldChg>
      <pc:sldChg chg="del">
        <pc:chgData name="Ed Godfrey" userId="61aa7c48ee0e3db0" providerId="LiveId" clId="{55FBF62C-61B1-4854-BB1B-D8392B5A99F8}" dt="2025-03-08T17:06:43.506" v="393" actId="47"/>
        <pc:sldMkLst>
          <pc:docMk/>
          <pc:sldMk cId="1154663456" sldId="1239"/>
        </pc:sldMkLst>
      </pc:sldChg>
      <pc:sldChg chg="del">
        <pc:chgData name="Ed Godfrey" userId="61aa7c48ee0e3db0" providerId="LiveId" clId="{55FBF62C-61B1-4854-BB1B-D8392B5A99F8}" dt="2025-03-08T17:06:43.035" v="392" actId="47"/>
        <pc:sldMkLst>
          <pc:docMk/>
          <pc:sldMk cId="350990484" sldId="1240"/>
        </pc:sldMkLst>
      </pc:sldChg>
      <pc:sldChg chg="del">
        <pc:chgData name="Ed Godfrey" userId="61aa7c48ee0e3db0" providerId="LiveId" clId="{55FBF62C-61B1-4854-BB1B-D8392B5A99F8}" dt="2025-03-08T17:06:43.996" v="394" actId="47"/>
        <pc:sldMkLst>
          <pc:docMk/>
          <pc:sldMk cId="2152778152" sldId="1241"/>
        </pc:sldMkLst>
      </pc:sldChg>
      <pc:sldChg chg="del">
        <pc:chgData name="Ed Godfrey" userId="61aa7c48ee0e3db0" providerId="LiveId" clId="{55FBF62C-61B1-4854-BB1B-D8392B5A99F8}" dt="2025-03-08T17:06:44.585" v="395" actId="47"/>
        <pc:sldMkLst>
          <pc:docMk/>
          <pc:sldMk cId="1228485876" sldId="1242"/>
        </pc:sldMkLst>
      </pc:sldChg>
      <pc:sldChg chg="modSp add mod">
        <pc:chgData name="Ed Godfrey" userId="61aa7c48ee0e3db0" providerId="LiveId" clId="{55FBF62C-61B1-4854-BB1B-D8392B5A99F8}" dt="2025-03-08T16:58:51.125" v="250" actId="255"/>
        <pc:sldMkLst>
          <pc:docMk/>
          <pc:sldMk cId="1607837049" sldId="1243"/>
        </pc:sldMkLst>
        <pc:spChg chg="mod">
          <ac:chgData name="Ed Godfrey" userId="61aa7c48ee0e3db0" providerId="LiveId" clId="{55FBF62C-61B1-4854-BB1B-D8392B5A99F8}" dt="2025-03-08T16:58:51.125" v="250" actId="255"/>
          <ac:spMkLst>
            <pc:docMk/>
            <pc:sldMk cId="1607837049" sldId="1243"/>
            <ac:spMk id="3" creationId="{28911446-E909-5E15-FE53-6F921FE3C28E}"/>
          </ac:spMkLst>
        </pc:spChg>
        <pc:spChg chg="mod">
          <ac:chgData name="Ed Godfrey" userId="61aa7c48ee0e3db0" providerId="LiveId" clId="{55FBF62C-61B1-4854-BB1B-D8392B5A99F8}" dt="2025-03-08T16:58:41.977" v="246" actId="20577"/>
          <ac:spMkLst>
            <pc:docMk/>
            <pc:sldMk cId="1607837049" sldId="1243"/>
            <ac:spMk id="6" creationId="{E60F324D-511E-4DC2-3A43-390CB415D38F}"/>
          </ac:spMkLst>
        </pc:spChg>
      </pc:sldChg>
      <pc:sldChg chg="modSp add modAnim">
        <pc:chgData name="Ed Godfrey" userId="61aa7c48ee0e3db0" providerId="LiveId" clId="{55FBF62C-61B1-4854-BB1B-D8392B5A99F8}" dt="2025-03-08T17:01:00.256" v="286"/>
        <pc:sldMkLst>
          <pc:docMk/>
          <pc:sldMk cId="300250041" sldId="1244"/>
        </pc:sldMkLst>
        <pc:spChg chg="mod">
          <ac:chgData name="Ed Godfrey" userId="61aa7c48ee0e3db0" providerId="LiveId" clId="{55FBF62C-61B1-4854-BB1B-D8392B5A99F8}" dt="2025-03-08T17:00:54.568" v="282" actId="122"/>
          <ac:spMkLst>
            <pc:docMk/>
            <pc:sldMk cId="300250041" sldId="1244"/>
            <ac:spMk id="3" creationId="{A3CC58ED-EB2A-5EF8-EC62-468B60037402}"/>
          </ac:spMkLst>
        </pc:spChg>
      </pc:sldChg>
      <pc:sldChg chg="modSp add modAnim">
        <pc:chgData name="Ed Godfrey" userId="61aa7c48ee0e3db0" providerId="LiveId" clId="{55FBF62C-61B1-4854-BB1B-D8392B5A99F8}" dt="2025-03-08T17:05:12.345" v="384"/>
        <pc:sldMkLst>
          <pc:docMk/>
          <pc:sldMk cId="2065146523" sldId="1245"/>
        </pc:sldMkLst>
        <pc:spChg chg="mod">
          <ac:chgData name="Ed Godfrey" userId="61aa7c48ee0e3db0" providerId="LiveId" clId="{55FBF62C-61B1-4854-BB1B-D8392B5A99F8}" dt="2025-03-08T17:04:53.682" v="380" actId="14"/>
          <ac:spMkLst>
            <pc:docMk/>
            <pc:sldMk cId="2065146523" sldId="1245"/>
            <ac:spMk id="3" creationId="{1EA56872-6FB9-0FB1-0CAC-7EEC6B0A522C}"/>
          </ac:spMkLst>
        </pc:spChg>
      </pc:sldChg>
      <pc:sldChg chg="add">
        <pc:chgData name="Ed Godfrey" userId="61aa7c48ee0e3db0" providerId="LiveId" clId="{55FBF62C-61B1-4854-BB1B-D8392B5A99F8}" dt="2025-03-08T17:06:35.616" v="385"/>
        <pc:sldMkLst>
          <pc:docMk/>
          <pc:sldMk cId="4126037301" sldId="124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F8546-4494-4EF0-BC71-A5F49C8F2027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62107-8677-4C69-8309-1D3CF4C57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552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62107-8677-4C69-8309-1D3CF4C57A7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4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91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58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526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18691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704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666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95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264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10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192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115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07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70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2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12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35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321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389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206BF46-F60A-B583-BE9A-98813DA83D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000" y="4220877"/>
            <a:ext cx="11660632" cy="1947333"/>
          </a:xfrm>
        </p:spPr>
        <p:txBody>
          <a:bodyPr>
            <a:normAutofit/>
          </a:bodyPr>
          <a:lstStyle/>
          <a:p>
            <a:pPr algn="ctr"/>
            <a:r>
              <a:rPr lang="en-US" sz="3900" b="1" dirty="0">
                <a:latin typeface="Abadi" panose="020B0604020104020204" pitchFamily="34" charset="0"/>
              </a:rPr>
              <a:t>The Believer’s Struggle With Sin</a:t>
            </a:r>
            <a:endParaRPr lang="en-US" sz="3900" b="1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Avenir Next LT Pro Light" panose="020B0304020202020204" pitchFamily="34" charset="0"/>
              </a:rPr>
              <a:t>Romans 7:14-25</a:t>
            </a:r>
            <a:r>
              <a:rPr lang="en-US" sz="3600" b="1" dirty="0">
                <a:latin typeface="Avenir Next LT Pro Light" panose="020B0304020202020204" pitchFamily="34" charset="0"/>
              </a:rPr>
              <a:t> (Part 4)</a:t>
            </a:r>
            <a:endParaRPr lang="en-US" sz="3600" b="1" dirty="0">
              <a:solidFill>
                <a:schemeClr val="tx1"/>
              </a:solidFill>
              <a:latin typeface="Avenir Next LT Pro Light" panose="020B03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1091B1-FFCB-0593-6511-1E1CB61C648D}"/>
              </a:ext>
            </a:extLst>
          </p:cNvPr>
          <p:cNvSpPr txBox="1"/>
          <p:nvPr/>
        </p:nvSpPr>
        <p:spPr>
          <a:xfrm>
            <a:off x="7452360" y="6219706"/>
            <a:ext cx="4462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venir Next LT Pro Light" panose="020B0304020202020204" pitchFamily="34" charset="0"/>
              </a:rPr>
              <a:t> Sunday, March 9, 2025</a:t>
            </a:r>
          </a:p>
        </p:txBody>
      </p:sp>
      <p:pic>
        <p:nvPicPr>
          <p:cNvPr id="5" name="Picture 4" descr="A close up of a book cover&#10;&#10;Description automatically generated">
            <a:extLst>
              <a:ext uri="{FF2B5EF4-FFF2-40B4-BE49-F238E27FC236}">
                <a16:creationId xmlns:a16="http://schemas.microsoft.com/office/drawing/2014/main" id="{00051841-AA73-9075-986E-38954D137C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0" y="206375"/>
            <a:ext cx="11684000" cy="36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26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6ED0B9-C55C-4E50-D183-6432A4B0B7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464DEEFA-2CD4-B500-D575-80E13A6AF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8" y="971642"/>
            <a:ext cx="1180560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pPr marL="0" marR="0" algn="just"/>
            <a:r>
              <a:rPr lang="en-US" sz="4800" b="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I know that nothing good dwells in me, that is, in my flesh; for the willing is present in me, but the doing of the good is not. </a:t>
            </a:r>
            <a:endParaRPr lang="en-US" sz="4800" b="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58E11A-0640-20B9-5522-895881C2328E}"/>
              </a:ext>
            </a:extLst>
          </p:cNvPr>
          <p:cNvSpPr txBox="1"/>
          <p:nvPr/>
        </p:nvSpPr>
        <p:spPr>
          <a:xfrm>
            <a:off x="340615" y="190881"/>
            <a:ext cx="116928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/>
            <a:r>
              <a:rPr lang="en-US" sz="40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Romans 7:18</a:t>
            </a:r>
          </a:p>
        </p:txBody>
      </p:sp>
    </p:spTree>
    <p:extLst>
      <p:ext uri="{BB962C8B-B14F-4D97-AF65-F5344CB8AC3E}">
        <p14:creationId xmlns:p14="http://schemas.microsoft.com/office/powerpoint/2010/main" val="1818453680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2426C3-BB5B-89F5-057A-09A0314708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28911446-E909-5E15-FE53-6F921FE3C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8" y="745499"/>
            <a:ext cx="1180560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pPr marL="0" marR="0" algn="just"/>
            <a:r>
              <a:rPr lang="en-US" sz="4800" b="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Wretched man that I am! Who will set me free from the body of this death? </a:t>
            </a:r>
            <a:endParaRPr lang="en-US" sz="4800" b="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0F324D-511E-4DC2-3A43-390CB415D38F}"/>
              </a:ext>
            </a:extLst>
          </p:cNvPr>
          <p:cNvSpPr txBox="1"/>
          <p:nvPr/>
        </p:nvSpPr>
        <p:spPr>
          <a:xfrm>
            <a:off x="340615" y="190881"/>
            <a:ext cx="116928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Romans 7:24</a:t>
            </a:r>
          </a:p>
        </p:txBody>
      </p:sp>
    </p:spTree>
    <p:extLst>
      <p:ext uri="{BB962C8B-B14F-4D97-AF65-F5344CB8AC3E}">
        <p14:creationId xmlns:p14="http://schemas.microsoft.com/office/powerpoint/2010/main" val="1607837049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51B26A-A1B3-5284-D263-B9A2CF2EE6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A3CC58ED-EB2A-5EF8-EC62-468B60037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96" y="898767"/>
            <a:ext cx="11805602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pPr marL="857250" lvl="0" indent="-857250">
              <a:buFont typeface="+mj-lt"/>
              <a:buAutoNum type="romanUcPeriod" startAt="4"/>
            </a:pPr>
            <a:r>
              <a:rPr lang="en-US" sz="3600" i="0" dirty="0">
                <a:solidFill>
                  <a:schemeClr val="tx1"/>
                </a:solidFill>
                <a:latin typeface="Arial" panose="020B0604020202020204" pitchFamily="34" charset="0"/>
              </a:rPr>
              <a:t>The faith demonstrated (7:24-25; 8:1)</a:t>
            </a:r>
            <a:endParaRPr lang="en-US" sz="1200" i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0"/>
            <a:endParaRPr lang="en-US" sz="1200" i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742950" lvl="0" indent="-742950">
              <a:buAutoNum type="alphaUcPeriod"/>
            </a:pPr>
            <a:r>
              <a:rPr lang="en-US" sz="3600" b="0" i="0" dirty="0">
                <a:solidFill>
                  <a:schemeClr val="tx1"/>
                </a:solidFill>
                <a:latin typeface="Arial" panose="020B0604020202020204" pitchFamily="34" charset="0"/>
              </a:rPr>
              <a:t>Paul’s condition (7:24a)</a:t>
            </a:r>
          </a:p>
          <a:p>
            <a:pPr marL="742950" lvl="0" indent="-742950">
              <a:buAutoNum type="alphaUcPeriod"/>
            </a:pPr>
            <a:r>
              <a:rPr lang="en-US" sz="3600" b="0" i="0" dirty="0">
                <a:solidFill>
                  <a:schemeClr val="tx1"/>
                </a:solidFill>
                <a:latin typeface="Arial" panose="020B0604020202020204" pitchFamily="34" charset="0"/>
              </a:rPr>
              <a:t>Paul’s cry (7:24b)</a:t>
            </a:r>
          </a:p>
          <a:p>
            <a:pPr lvl="0" algn="ctr"/>
            <a:r>
              <a:rPr lang="en-US" b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Who will set me free from the body of this death?</a:t>
            </a:r>
            <a:endParaRPr lang="en-US" sz="3600" b="0" i="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14E0A0-E3C4-0294-2388-45FBFF825905}"/>
              </a:ext>
            </a:extLst>
          </p:cNvPr>
          <p:cNvSpPr txBox="1"/>
          <p:nvPr/>
        </p:nvSpPr>
        <p:spPr>
          <a:xfrm>
            <a:off x="340615" y="190881"/>
            <a:ext cx="1169288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The Believer’s Struggle with Sin</a:t>
            </a:r>
          </a:p>
        </p:txBody>
      </p:sp>
    </p:spTree>
    <p:extLst>
      <p:ext uri="{BB962C8B-B14F-4D97-AF65-F5344CB8AC3E}">
        <p14:creationId xmlns:p14="http://schemas.microsoft.com/office/powerpoint/2010/main" val="30025004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BD4609-4A81-5FEE-A1BB-53F9DF662B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1EA56872-6FB9-0FB1-0CAC-7EEC6B0A5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96" y="898767"/>
            <a:ext cx="11805602" cy="5139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pPr marL="857250" lvl="0" indent="-857250">
              <a:buFont typeface="+mj-lt"/>
              <a:buAutoNum type="romanUcPeriod" startAt="4"/>
            </a:pPr>
            <a:r>
              <a:rPr lang="en-US" sz="3600" i="0" dirty="0">
                <a:solidFill>
                  <a:schemeClr val="tx1"/>
                </a:solidFill>
                <a:latin typeface="Arial" panose="020B0604020202020204" pitchFamily="34" charset="0"/>
              </a:rPr>
              <a:t>The faith demonstrated (7:24-25; 8:1)</a:t>
            </a:r>
            <a:endParaRPr lang="en-US" sz="1200" i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0"/>
            <a:endParaRPr lang="en-US" sz="1200" i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742950" lvl="0" indent="-742950">
              <a:buAutoNum type="alphaUcPeriod"/>
            </a:pPr>
            <a:r>
              <a:rPr lang="en-US" sz="3600" b="0" i="0" dirty="0">
                <a:solidFill>
                  <a:schemeClr val="tx1"/>
                </a:solidFill>
                <a:latin typeface="Arial" panose="020B0604020202020204" pitchFamily="34" charset="0"/>
              </a:rPr>
              <a:t>Paul’s condition (7:24a)</a:t>
            </a:r>
          </a:p>
          <a:p>
            <a:pPr marL="742950" lvl="0" indent="-742950">
              <a:buAutoNum type="alphaUcPeriod"/>
            </a:pPr>
            <a:r>
              <a:rPr lang="en-US" sz="3600" b="0" i="0" dirty="0">
                <a:solidFill>
                  <a:schemeClr val="tx1"/>
                </a:solidFill>
                <a:latin typeface="Arial" panose="020B0604020202020204" pitchFamily="34" charset="0"/>
              </a:rPr>
              <a:t>Paul’s cry (7:24b)</a:t>
            </a:r>
          </a:p>
          <a:p>
            <a:pPr marL="742950" lvl="0" indent="-742950">
              <a:buAutoNum type="alphaUcPeriod"/>
            </a:pPr>
            <a:r>
              <a:rPr lang="en-US" sz="3600" b="0" i="0" dirty="0">
                <a:solidFill>
                  <a:schemeClr val="tx1"/>
                </a:solidFill>
                <a:latin typeface="Arial" panose="020B0604020202020204" pitchFamily="34" charset="0"/>
              </a:rPr>
              <a:t>Paul’s confidence (7:25a)</a:t>
            </a:r>
          </a:p>
          <a:p>
            <a:pPr marL="742950" lvl="0" indent="-742950">
              <a:buAutoNum type="alphaUcPeriod"/>
            </a:pPr>
            <a:r>
              <a:rPr lang="en-US" sz="3600" b="0" i="0" dirty="0">
                <a:solidFill>
                  <a:schemeClr val="tx1"/>
                </a:solidFill>
                <a:latin typeface="Arial" panose="020B0604020202020204" pitchFamily="34" charset="0"/>
              </a:rPr>
              <a:t>Paul’s conflict (7:25b)</a:t>
            </a:r>
          </a:p>
          <a:p>
            <a:pPr marL="742950" lvl="0" indent="-742950">
              <a:buAutoNum type="alphaUcPeriod"/>
            </a:pPr>
            <a:r>
              <a:rPr lang="en-US" sz="3600" b="0" i="0" dirty="0">
                <a:solidFill>
                  <a:schemeClr val="tx1"/>
                </a:solidFill>
                <a:latin typeface="Arial" panose="020B0604020202020204" pitchFamily="34" charset="0"/>
              </a:rPr>
              <a:t>Paul’s comfort (8:1)</a:t>
            </a:r>
          </a:p>
          <a:p>
            <a:r>
              <a:rPr lang="en-US" b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Therefore there is now no condemnation for those who are in Christ Jesus.</a:t>
            </a:r>
          </a:p>
          <a:p>
            <a:pPr lvl="0"/>
            <a:endParaRPr lang="en-US" sz="3600" b="0" i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FB5847-2B4C-C06A-0A4B-D1DC87CB7424}"/>
              </a:ext>
            </a:extLst>
          </p:cNvPr>
          <p:cNvSpPr txBox="1"/>
          <p:nvPr/>
        </p:nvSpPr>
        <p:spPr>
          <a:xfrm>
            <a:off x="340615" y="190881"/>
            <a:ext cx="1169288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The Believer’s Struggle with Sin</a:t>
            </a:r>
          </a:p>
        </p:txBody>
      </p:sp>
    </p:spTree>
    <p:extLst>
      <p:ext uri="{BB962C8B-B14F-4D97-AF65-F5344CB8AC3E}">
        <p14:creationId xmlns:p14="http://schemas.microsoft.com/office/powerpoint/2010/main" val="20651465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669874-B26C-A001-EB3E-5AE343BCFF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4ABFB7-3BBF-C8D4-D756-CAB65E648B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000" y="4220877"/>
            <a:ext cx="11660632" cy="1947333"/>
          </a:xfrm>
        </p:spPr>
        <p:txBody>
          <a:bodyPr>
            <a:normAutofit/>
          </a:bodyPr>
          <a:lstStyle/>
          <a:p>
            <a:pPr algn="ctr"/>
            <a:r>
              <a:rPr lang="en-US" sz="3900" b="1" dirty="0">
                <a:latin typeface="Abadi" panose="020B0604020104020204" pitchFamily="34" charset="0"/>
              </a:rPr>
              <a:t>The Believer’s Struggle With Sin</a:t>
            </a:r>
            <a:endParaRPr lang="en-US" sz="3900" b="1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Avenir Next LT Pro Light" panose="020B0304020202020204" pitchFamily="34" charset="0"/>
              </a:rPr>
              <a:t>Romans 7:14-25</a:t>
            </a:r>
            <a:r>
              <a:rPr lang="en-US" sz="3600" b="1" dirty="0">
                <a:latin typeface="Avenir Next LT Pro Light" panose="020B0304020202020204" pitchFamily="34" charset="0"/>
              </a:rPr>
              <a:t> (Part 4)</a:t>
            </a:r>
            <a:endParaRPr lang="en-US" sz="3600" b="1" dirty="0">
              <a:solidFill>
                <a:schemeClr val="tx1"/>
              </a:solidFill>
              <a:latin typeface="Avenir Next LT Pro Light" panose="020B03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3F3D8F-DFDE-1239-5F1F-B42C4F91FFEF}"/>
              </a:ext>
            </a:extLst>
          </p:cNvPr>
          <p:cNvSpPr txBox="1"/>
          <p:nvPr/>
        </p:nvSpPr>
        <p:spPr>
          <a:xfrm>
            <a:off x="7452360" y="6219706"/>
            <a:ext cx="4462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venir Next LT Pro Light" panose="020B0304020202020204" pitchFamily="34" charset="0"/>
              </a:rPr>
              <a:t> Sunday, March 9, 2025</a:t>
            </a:r>
          </a:p>
        </p:txBody>
      </p:sp>
      <p:pic>
        <p:nvPicPr>
          <p:cNvPr id="5" name="Picture 4" descr="A close up of a book cover&#10;&#10;Description automatically generated">
            <a:extLst>
              <a:ext uri="{FF2B5EF4-FFF2-40B4-BE49-F238E27FC236}">
                <a16:creationId xmlns:a16="http://schemas.microsoft.com/office/drawing/2014/main" id="{DFE150FB-3A23-86D1-3A5E-04FD038FE6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0" y="206375"/>
            <a:ext cx="11684000" cy="36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037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9E3293C3-2021-04F5-B3B2-149081BCD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8" y="745499"/>
            <a:ext cx="11805602" cy="584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pPr marL="0" marR="0" algn="just"/>
            <a:r>
              <a:rPr lang="en-US" sz="3400" b="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 For we know that the Law is spiritual, but I am of flesh, sold into bondage to sin. 15 For what I am doing, I do not understand; for I am not practicing what I would like to do, but I am doing the very thing I hate. 16 But if I do the very thing I do not want to do, I agree with the Law, confessing that the Law is good. 17 So now, no longer am I the one doing it, but sin which dwells in me. 18 For I know that nothing good dwells in me, that is, in my flesh; for the willing is present in me, but the doing of the good is not. 19 For the good that I want, I do not do, but I practice the very evil that I do not want. 20 But if I am doing the very thing I do not want, I am no longer the one doing it, but sin which dwells in me.</a:t>
            </a:r>
            <a:endParaRPr lang="en-US" sz="3400" b="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341E30-1523-0531-D0E1-7D6824619EE0}"/>
              </a:ext>
            </a:extLst>
          </p:cNvPr>
          <p:cNvSpPr txBox="1"/>
          <p:nvPr/>
        </p:nvSpPr>
        <p:spPr>
          <a:xfrm>
            <a:off x="340615" y="190881"/>
            <a:ext cx="116928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Romans 7:14-20</a:t>
            </a:r>
          </a:p>
        </p:txBody>
      </p:sp>
    </p:spTree>
    <p:extLst>
      <p:ext uri="{BB962C8B-B14F-4D97-AF65-F5344CB8AC3E}">
        <p14:creationId xmlns:p14="http://schemas.microsoft.com/office/powerpoint/2010/main" val="1317570804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00EE01-B539-583F-F389-8152CC60A6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B45A60E8-4064-C8B7-E581-728940FE0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8" y="745499"/>
            <a:ext cx="11805602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pPr marL="0" marR="0" algn="just"/>
            <a:r>
              <a:rPr lang="en-US" sz="3400" b="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21 I find then the principle that evil is present in me, the one who wants to do good. 22 For I joyfully concur with the law of God in the inner man, 23 but I see a different law in the members of my body, waging war against the law of my mind and making me a prisoner of the law of sin which is in my members. 24 Wretched man that I am! Who will set me free from the body of this death? 25 Thanks be to God through Jesus Christ our Lord! So then, on the one hand I myself with my mind am serving the law of God, but on the other, with my flesh the law of sin.</a:t>
            </a:r>
            <a:endParaRPr lang="en-US" sz="3400" b="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9C2012-254C-7FF4-6941-B0AC77C5F43C}"/>
              </a:ext>
            </a:extLst>
          </p:cNvPr>
          <p:cNvSpPr txBox="1"/>
          <p:nvPr/>
        </p:nvSpPr>
        <p:spPr>
          <a:xfrm>
            <a:off x="340615" y="190881"/>
            <a:ext cx="116928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Romans 7:21-25</a:t>
            </a:r>
          </a:p>
        </p:txBody>
      </p:sp>
    </p:spTree>
    <p:extLst>
      <p:ext uri="{BB962C8B-B14F-4D97-AF65-F5344CB8AC3E}">
        <p14:creationId xmlns:p14="http://schemas.microsoft.com/office/powerpoint/2010/main" val="3043519721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CE51EA-C081-4D09-8C3D-C6ADA5FC0A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25CA2E5E-BFBE-EDA5-7465-A6B96BEA6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8" y="868160"/>
            <a:ext cx="1180560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pPr marL="0" marR="0" algn="just"/>
            <a:r>
              <a:rPr lang="en-US" sz="4800" b="0" i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 Christian is not a person who never experiences bad desires; rather a Christian is a person who is at war with those desires by the power of the Holy Spirit.</a:t>
            </a:r>
            <a:endParaRPr lang="en-US" sz="4800" b="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834CB9-BF6D-446B-8922-AEB1A589E859}"/>
              </a:ext>
            </a:extLst>
          </p:cNvPr>
          <p:cNvSpPr txBox="1"/>
          <p:nvPr/>
        </p:nvSpPr>
        <p:spPr>
          <a:xfrm>
            <a:off x="340615" y="190881"/>
            <a:ext cx="116928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Thought</a:t>
            </a:r>
          </a:p>
        </p:txBody>
      </p:sp>
    </p:spTree>
    <p:extLst>
      <p:ext uri="{BB962C8B-B14F-4D97-AF65-F5344CB8AC3E}">
        <p14:creationId xmlns:p14="http://schemas.microsoft.com/office/powerpoint/2010/main" val="1423776664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D7C9D3-0764-5FEA-AAF8-3E9D671B42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1336B71A-CEB8-FC56-ADF4-C4264483B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8" y="971642"/>
            <a:ext cx="11805602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pPr marL="857250" marR="0" lvl="0" indent="-857250" algn="just">
              <a:buFont typeface="+mj-lt"/>
              <a:buAutoNum type="romanUcPeriod"/>
            </a:pPr>
            <a:r>
              <a:rPr lang="en-US" sz="44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facts declared (7:14)</a:t>
            </a:r>
          </a:p>
          <a:p>
            <a:pPr marL="857250" marR="0" lvl="0" indent="-857250" algn="just">
              <a:buFont typeface="+mj-lt"/>
              <a:buAutoNum type="romanUcPeriod"/>
            </a:pPr>
            <a:r>
              <a:rPr lang="en-US" sz="44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failures disclosed (7:15-20)</a:t>
            </a:r>
          </a:p>
          <a:p>
            <a:pPr marL="857250" marR="0" lvl="0" indent="-857250" algn="just">
              <a:buFont typeface="+mj-lt"/>
              <a:buAutoNum type="romanUcPeriod"/>
            </a:pPr>
            <a:r>
              <a:rPr lang="en-US" sz="44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findings discovered (7:21-23)</a:t>
            </a:r>
          </a:p>
          <a:p>
            <a:pPr marL="857250" marR="0" lvl="0" indent="-857250" algn="just">
              <a:buFont typeface="+mj-lt"/>
              <a:buAutoNum type="romanUcPeriod"/>
            </a:pPr>
            <a:r>
              <a:rPr lang="en-US" sz="44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faith demonstrated (7:24-25)</a:t>
            </a:r>
            <a:endParaRPr lang="en-US" sz="4400" b="0" i="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3B539A-B2A2-E9D2-B96F-041AA28488B4}"/>
              </a:ext>
            </a:extLst>
          </p:cNvPr>
          <p:cNvSpPr txBox="1"/>
          <p:nvPr/>
        </p:nvSpPr>
        <p:spPr>
          <a:xfrm>
            <a:off x="340615" y="190881"/>
            <a:ext cx="116928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/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Romans 7:14-25 Outline</a:t>
            </a:r>
            <a:endParaRPr lang="en-US" sz="4000" b="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840445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1B8C8E-454C-ACC1-B6E9-2B84907D21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BB6B93C3-77D3-564A-AB55-7A6A8F27E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96" y="898767"/>
            <a:ext cx="1180560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pPr marL="857250" lvl="0" indent="-857250">
              <a:buFont typeface="+mj-lt"/>
              <a:buAutoNum type="romanUcPeriod" startAt="4"/>
            </a:pPr>
            <a:r>
              <a:rPr lang="en-US" sz="3600" i="0" dirty="0">
                <a:solidFill>
                  <a:schemeClr val="tx1"/>
                </a:solidFill>
                <a:latin typeface="Arial" panose="020B0604020202020204" pitchFamily="34" charset="0"/>
              </a:rPr>
              <a:t>The faith demonstrated (7:24-25; 8:1)</a:t>
            </a:r>
            <a:endParaRPr lang="en-US" sz="1200" i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0"/>
            <a:endParaRPr lang="en-US" sz="1200" i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742950" lvl="0" indent="-742950">
              <a:buAutoNum type="alphaUcPeriod"/>
            </a:pPr>
            <a:r>
              <a:rPr lang="en-US" sz="3600" b="0" i="0" dirty="0">
                <a:solidFill>
                  <a:schemeClr val="tx1"/>
                </a:solidFill>
                <a:latin typeface="Arial" panose="020B0604020202020204" pitchFamily="34" charset="0"/>
              </a:rPr>
              <a:t>Paul’s condition (7:24a)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52AA5-3B14-F99C-0DD0-E4BB4A41B4BB}"/>
              </a:ext>
            </a:extLst>
          </p:cNvPr>
          <p:cNvSpPr txBox="1"/>
          <p:nvPr/>
        </p:nvSpPr>
        <p:spPr>
          <a:xfrm>
            <a:off x="340615" y="190881"/>
            <a:ext cx="1169288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The Believer’s Struggle with Sin</a:t>
            </a:r>
          </a:p>
        </p:txBody>
      </p:sp>
    </p:spTree>
    <p:extLst>
      <p:ext uri="{BB962C8B-B14F-4D97-AF65-F5344CB8AC3E}">
        <p14:creationId xmlns:p14="http://schemas.microsoft.com/office/powerpoint/2010/main" val="930686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0E4461-6950-74AC-3FBB-7EA90A8A41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0F8C5599-D228-F850-C7DE-724F1697C6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8" y="745499"/>
            <a:ext cx="11805602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pPr marL="0" marR="0" algn="just"/>
            <a:r>
              <a:rPr lang="en-US" sz="4000" b="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for we are the true circumcision, who worship in the Spirit of God and glory in Christ Jesus and put no confidence in the flesh, 4 although I myself might have confidence even in the flesh. If anyone else has a mind to put confidence in the flesh, I far more: 5 circumcised the eighth day, of the nation of Israel, of the tribe of Benjamin, a Hebrew of Hebrews; as to the Law, a Pharisee; 6 as to zeal, a persecutor of the church; as to the righteousness which is in the Law, found blameless. </a:t>
            </a:r>
            <a:endParaRPr lang="en-US" sz="4000" b="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0BFC81-5A36-A81C-FDFC-605CEB2ADBA0}"/>
              </a:ext>
            </a:extLst>
          </p:cNvPr>
          <p:cNvSpPr txBox="1"/>
          <p:nvPr/>
        </p:nvSpPr>
        <p:spPr>
          <a:xfrm>
            <a:off x="340615" y="190881"/>
            <a:ext cx="116928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Philippians 3:3-6</a:t>
            </a:r>
          </a:p>
        </p:txBody>
      </p:sp>
    </p:spTree>
    <p:extLst>
      <p:ext uri="{BB962C8B-B14F-4D97-AF65-F5344CB8AC3E}">
        <p14:creationId xmlns:p14="http://schemas.microsoft.com/office/powerpoint/2010/main" val="2542300088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A351C4-626D-E9B2-08A5-6EE4AD2F0E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6348F1C6-D286-37F8-1DB8-255216C4F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8" y="971642"/>
            <a:ext cx="1180560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pPr marL="0" marR="0" algn="just"/>
            <a:r>
              <a:rPr lang="en-US" sz="4800" b="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I say to you that unless your righteousness surpasses that of the scribes and Pharisees, you will not enter the kingdom of heaven. </a:t>
            </a:r>
            <a:endParaRPr lang="en-US" sz="4800" b="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B522ED-79B3-4412-F4C2-7BC1A2815CA9}"/>
              </a:ext>
            </a:extLst>
          </p:cNvPr>
          <p:cNvSpPr txBox="1"/>
          <p:nvPr/>
        </p:nvSpPr>
        <p:spPr>
          <a:xfrm>
            <a:off x="340615" y="190881"/>
            <a:ext cx="116928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/>
            <a:r>
              <a:rPr lang="en-US" sz="40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Matthew 5:20</a:t>
            </a:r>
          </a:p>
        </p:txBody>
      </p:sp>
    </p:spTree>
    <p:extLst>
      <p:ext uri="{BB962C8B-B14F-4D97-AF65-F5344CB8AC3E}">
        <p14:creationId xmlns:p14="http://schemas.microsoft.com/office/powerpoint/2010/main" val="2863407350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252DD1-D029-697E-5CC2-5AFDB6F586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67A56FD6-48F1-A46A-E4B1-2C9BAD9C0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8" y="971642"/>
            <a:ext cx="11805602" cy="54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pPr marL="0" marR="0" algn="just"/>
            <a:r>
              <a:rPr lang="en-US" sz="3900" b="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 But whatever things were gain to me, those things I have counted as loss for the sake of Christ. 8 More than that, I count all things to be loss in view of the surpassing value of knowing Christ Jesus my Lord, for whom I have suffered the loss of all things, and count them but rubbish so that I may gain Christ, 9 and may be found in Him, not having a righteousness of my own derived from the Law, but that which is through faith in Christ, the righteousness which comes from God on the basis of faith…</a:t>
            </a:r>
            <a:endParaRPr lang="en-US" sz="3900" b="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90DAE9-E53B-250E-A5B5-4DF8389BE240}"/>
              </a:ext>
            </a:extLst>
          </p:cNvPr>
          <p:cNvSpPr txBox="1"/>
          <p:nvPr/>
        </p:nvSpPr>
        <p:spPr>
          <a:xfrm>
            <a:off x="340615" y="190881"/>
            <a:ext cx="116928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/>
            <a:r>
              <a:rPr lang="en-US" sz="40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Philippians 3:7-9</a:t>
            </a:r>
          </a:p>
        </p:txBody>
      </p:sp>
    </p:spTree>
    <p:extLst>
      <p:ext uri="{BB962C8B-B14F-4D97-AF65-F5344CB8AC3E}">
        <p14:creationId xmlns:p14="http://schemas.microsoft.com/office/powerpoint/2010/main" val="129742404"/>
      </p:ext>
    </p:extLst>
  </p:cSld>
  <p:clrMapOvr>
    <a:masterClrMapping/>
  </p:clrMapOvr>
  <p:transition spd="slow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6B2E858E-683F-40D9-B4CB-284D097F3AC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4818</TotalTime>
  <Words>848</Words>
  <Application>Microsoft Office PowerPoint</Application>
  <PresentationFormat>Widescreen</PresentationFormat>
  <Paragraphs>47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Abadi</vt:lpstr>
      <vt:lpstr>Aptos</vt:lpstr>
      <vt:lpstr>Arial</vt:lpstr>
      <vt:lpstr>Avenir Next LT Pro Light</vt:lpstr>
      <vt:lpstr>Bookman Old Style</vt:lpstr>
      <vt:lpstr>Calibri</vt:lpstr>
      <vt:lpstr>Rockwell</vt:lpstr>
      <vt:lpstr>Damask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Resolved to be a servant-driven church</dc:title>
  <dc:creator>Ed</dc:creator>
  <cp:lastModifiedBy>Ed Godfrey</cp:lastModifiedBy>
  <cp:revision>48</cp:revision>
  <dcterms:created xsi:type="dcterms:W3CDTF">2022-12-30T16:15:56Z</dcterms:created>
  <dcterms:modified xsi:type="dcterms:W3CDTF">2025-03-08T17:06:49Z</dcterms:modified>
</cp:coreProperties>
</file>